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9347F70-B403-46AF-80C3-F61E4625D523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E2826FD-F91B-477C-A37F-732250446A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Доклад подготовила </a:t>
            </a:r>
          </a:p>
          <a:p>
            <a:r>
              <a:rPr lang="ru-RU" dirty="0" smtClean="0"/>
              <a:t>Учитель начальных классов</a:t>
            </a:r>
          </a:p>
          <a:p>
            <a:r>
              <a:rPr lang="ru-RU" dirty="0" smtClean="0"/>
              <a:t>ГБОУ СОШ № 324</a:t>
            </a:r>
          </a:p>
          <a:p>
            <a:r>
              <a:rPr lang="ru-RU" dirty="0" smtClean="0"/>
              <a:t>Курортного района</a:t>
            </a:r>
          </a:p>
          <a:p>
            <a:r>
              <a:rPr lang="ru-RU" dirty="0" err="1" smtClean="0"/>
              <a:t>Ионова</a:t>
            </a:r>
            <a:r>
              <a:rPr lang="ru-RU" dirty="0" smtClean="0"/>
              <a:t> Наталья Сергеевна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«Использование </a:t>
            </a:r>
            <a:r>
              <a:rPr lang="ru-RU" dirty="0" err="1" smtClean="0"/>
              <a:t>здоровьесберегающих</a:t>
            </a:r>
            <a:r>
              <a:rPr lang="ru-RU" dirty="0" smtClean="0"/>
              <a:t> технологий на уроках в начальной школе»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образовательные технологии»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образовательных технологий </a:t>
            </a:r>
            <a:r>
              <a:rPr lang="ru-RU" dirty="0" smtClean="0"/>
              <a:t>– обеспечить учащимся в условиях комплексной информатизации образования возможность сохранения здоровья за период обучения в школе, сформировать необходимые знания, умения и навыки не только общеобразовательного характера, но и здорового образа жизни, научить использовать полученные знания в повседневной жизни.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Образовательные, воспитательные, оздоровительные.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Задачи </a:t>
            </a:r>
            <a:r>
              <a:rPr lang="ru-RU" b="1" dirty="0" err="1" smtClean="0"/>
              <a:t>здоровьесберегающих</a:t>
            </a:r>
            <a:r>
              <a:rPr lang="ru-RU" b="1" dirty="0" smtClean="0"/>
              <a:t> образовательных технологий</a:t>
            </a:r>
            <a:r>
              <a:rPr lang="ru-RU" dirty="0" smtClean="0"/>
              <a:t> –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– с использованием профилактических методик, с чередованием занятий с высокой и низкой двигательной активностью, создание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здоровьеформирующей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образовательной среды. 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Формы занятий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элементы движений, физические упражнения, физкультминутки и подвижные переменки, эмоциональные разрядки и «минутки покоя», гимнастика, подвижные игры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Средства </a:t>
            </a:r>
            <a:r>
              <a:rPr lang="ru-RU" b="1" dirty="0" err="1" smtClean="0"/>
              <a:t>здоровьесберегающих</a:t>
            </a:r>
            <a:r>
              <a:rPr lang="ru-RU" b="1" dirty="0" smtClean="0"/>
              <a:t> образовательных технологий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выводу о том, что обучение оказывает неблагоприятное воздействие на здоровье, приходили многие педагоги – практики. Анализ причин «школьных болезней» привёл врачей к заключению о неудовлетворительной организации обучения, приводящей к нарушению здоровья. К таким недостаткам можно отнести недостаточную освещённость классов, плохой воздух школьных помещений, неправильная форма и величина школьных столов и стульев, перегрузка учебными занятиями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Наша задача: как можно успешнее минимизировать все неблагоприятные факторы, которые нарушают здоровье учащихся.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наше время именно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технологии позволяют нам достичь этих результатов.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Здоровьесберегающие</a:t>
            </a:r>
            <a:r>
              <a:rPr lang="ru-RU" dirty="0" smtClean="0"/>
              <a:t> образовательные технологии можно считать одной из самых перспективных образовательных систем 21 века, и как совокупность приёмов, форм и методов организации обучения школьников, без ущерба для их здоровья, и как качественную характеристику любой педагогической технологии по критерию её воздействия на здоровье учащихся и педагогов.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Каждому педагогу известно, что только правильная организация учебной деятельности детей будет способствовать улучшению всех аспектов здоровья подрастающего организма.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Соблюдайте режим дня!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Больше двигайтесь!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Обращайте больше внимания на питание!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Спите в прохладной комнате!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гасите в себе гнев, дайте ему вырваться наружу!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Постоянно занимайтесь интеллектуальной деятельностью!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Гоните прочь уныние и хандру!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Адекватно реагируйте на все проявления своего организма!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Старайтесь получать как можно больше положительных эмоций!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Желайте себе и окружающим только добра!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«золотых» правил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</TotalTime>
  <Words>371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«Использование здоровьесберегающих технологий на уроках в начальной школе»</vt:lpstr>
      <vt:lpstr>«Здоровьесберегающие образовательные технологии» </vt:lpstr>
      <vt:lpstr>Задачи здоровьесберегающих образовательных технологий – </vt:lpstr>
      <vt:lpstr>Формы занятий </vt:lpstr>
      <vt:lpstr>Средства здоровьесберегающих образовательных технологий</vt:lpstr>
      <vt:lpstr>Заключение</vt:lpstr>
      <vt:lpstr>Слайд 7</vt:lpstr>
      <vt:lpstr>Слайд 8</vt:lpstr>
      <vt:lpstr>Слайд 9</vt:lpstr>
      <vt:lpstr>10 «золотых» правил здоровьесбережения: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здоровьесберегающих технологий на уроках в начальной школе»</dc:title>
  <dc:creator>User</dc:creator>
  <cp:lastModifiedBy>User</cp:lastModifiedBy>
  <cp:revision>3</cp:revision>
  <dcterms:created xsi:type="dcterms:W3CDTF">2019-03-18T18:31:15Z</dcterms:created>
  <dcterms:modified xsi:type="dcterms:W3CDTF">2019-12-22T10:31:41Z</dcterms:modified>
</cp:coreProperties>
</file>